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4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66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4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4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2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11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66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0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52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93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2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80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189F9-3C4A-453F-A3AD-AC92D7AE374F}" type="datetimeFigureOut">
              <a:rPr lang="ru-RU" smtClean="0"/>
              <a:t>13.09.2020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A2B4-4FBA-42F3-B513-943A902A09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21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2" y="172995"/>
            <a:ext cx="11038702" cy="59480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05457" y="5751711"/>
            <a:ext cx="304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https://ppt-online.org/458341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01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1" y="453081"/>
            <a:ext cx="9086335" cy="5723882"/>
          </a:xfrm>
        </p:spPr>
      </p:pic>
    </p:spTree>
    <p:extLst>
      <p:ext uri="{BB962C8B-B14F-4D97-AF65-F5344CB8AC3E}">
        <p14:creationId xmlns:p14="http://schemas.microsoft.com/office/powerpoint/2010/main" val="197685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" y="255373"/>
            <a:ext cx="9852454" cy="5972432"/>
          </a:xfrm>
        </p:spPr>
      </p:pic>
    </p:spTree>
    <p:extLst>
      <p:ext uri="{BB962C8B-B14F-4D97-AF65-F5344CB8AC3E}">
        <p14:creationId xmlns:p14="http://schemas.microsoft.com/office/powerpoint/2010/main" val="339192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395416"/>
            <a:ext cx="10247871" cy="5781547"/>
          </a:xfrm>
        </p:spPr>
      </p:pic>
    </p:spTree>
    <p:extLst>
      <p:ext uri="{BB962C8B-B14F-4D97-AF65-F5344CB8AC3E}">
        <p14:creationId xmlns:p14="http://schemas.microsoft.com/office/powerpoint/2010/main" val="411533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43" y="222422"/>
            <a:ext cx="10074875" cy="5954541"/>
          </a:xfrm>
        </p:spPr>
      </p:pic>
    </p:spTree>
    <p:extLst>
      <p:ext uri="{BB962C8B-B14F-4D97-AF65-F5344CB8AC3E}">
        <p14:creationId xmlns:p14="http://schemas.microsoft.com/office/powerpoint/2010/main" val="4055206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655852"/>
            <a:ext cx="9860692" cy="5316580"/>
          </a:xfrm>
        </p:spPr>
      </p:pic>
    </p:spTree>
    <p:extLst>
      <p:ext uri="{BB962C8B-B14F-4D97-AF65-F5344CB8AC3E}">
        <p14:creationId xmlns:p14="http://schemas.microsoft.com/office/powerpoint/2010/main" val="1647889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4" y="453081"/>
            <a:ext cx="10956325" cy="5773309"/>
          </a:xfrm>
        </p:spPr>
      </p:pic>
    </p:spTree>
    <p:extLst>
      <p:ext uri="{BB962C8B-B14F-4D97-AF65-F5344CB8AC3E}">
        <p14:creationId xmlns:p14="http://schemas.microsoft.com/office/powerpoint/2010/main" val="32440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68" y="188027"/>
            <a:ext cx="11252886" cy="5988936"/>
          </a:xfrm>
        </p:spPr>
      </p:pic>
    </p:spTree>
    <p:extLst>
      <p:ext uri="{BB962C8B-B14F-4D97-AF65-F5344CB8AC3E}">
        <p14:creationId xmlns:p14="http://schemas.microsoft.com/office/powerpoint/2010/main" val="3515896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071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-461319"/>
            <a:ext cx="8720588" cy="6638282"/>
          </a:xfrm>
        </p:spPr>
      </p:pic>
    </p:spTree>
    <p:extLst>
      <p:ext uri="{BB962C8B-B14F-4D97-AF65-F5344CB8AC3E}">
        <p14:creationId xmlns:p14="http://schemas.microsoft.com/office/powerpoint/2010/main" val="257617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0" y="230659"/>
            <a:ext cx="10700952" cy="5946304"/>
          </a:xfrm>
        </p:spPr>
      </p:pic>
    </p:spTree>
    <p:extLst>
      <p:ext uri="{BB962C8B-B14F-4D97-AF65-F5344CB8AC3E}">
        <p14:creationId xmlns:p14="http://schemas.microsoft.com/office/powerpoint/2010/main" val="86946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89" y="238897"/>
            <a:ext cx="9267568" cy="6284055"/>
          </a:xfrm>
        </p:spPr>
      </p:pic>
    </p:spTree>
    <p:extLst>
      <p:ext uri="{BB962C8B-B14F-4D97-AF65-F5344CB8AC3E}">
        <p14:creationId xmlns:p14="http://schemas.microsoft.com/office/powerpoint/2010/main" val="249842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45" y="280086"/>
            <a:ext cx="10124303" cy="5896877"/>
          </a:xfrm>
        </p:spPr>
      </p:pic>
    </p:spTree>
    <p:extLst>
      <p:ext uri="{BB962C8B-B14F-4D97-AF65-F5344CB8AC3E}">
        <p14:creationId xmlns:p14="http://schemas.microsoft.com/office/powerpoint/2010/main" val="1446204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65" y="535459"/>
            <a:ext cx="9580605" cy="5641504"/>
          </a:xfrm>
        </p:spPr>
      </p:pic>
    </p:spTree>
    <p:extLst>
      <p:ext uri="{BB962C8B-B14F-4D97-AF65-F5344CB8AC3E}">
        <p14:creationId xmlns:p14="http://schemas.microsoft.com/office/powerpoint/2010/main" val="366587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46" y="486032"/>
            <a:ext cx="8855676" cy="5690931"/>
          </a:xfrm>
        </p:spPr>
      </p:pic>
    </p:spTree>
    <p:extLst>
      <p:ext uri="{BB962C8B-B14F-4D97-AF65-F5344CB8AC3E}">
        <p14:creationId xmlns:p14="http://schemas.microsoft.com/office/powerpoint/2010/main" val="3702638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71" y="288324"/>
            <a:ext cx="9695934" cy="5888639"/>
          </a:xfrm>
        </p:spPr>
      </p:pic>
    </p:spTree>
    <p:extLst>
      <p:ext uri="{BB962C8B-B14F-4D97-AF65-F5344CB8AC3E}">
        <p14:creationId xmlns:p14="http://schemas.microsoft.com/office/powerpoint/2010/main" val="2844025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7" y="329514"/>
            <a:ext cx="9770075" cy="5847449"/>
          </a:xfrm>
        </p:spPr>
      </p:pic>
    </p:spTree>
    <p:extLst>
      <p:ext uri="{BB962C8B-B14F-4D97-AF65-F5344CB8AC3E}">
        <p14:creationId xmlns:p14="http://schemas.microsoft.com/office/powerpoint/2010/main" val="381078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Произвольный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Мысаева Карлыга</dc:creator>
  <cp:lastModifiedBy>User</cp:lastModifiedBy>
  <cp:revision>3</cp:revision>
  <dcterms:created xsi:type="dcterms:W3CDTF">2020-03-18T04:55:26Z</dcterms:created>
  <dcterms:modified xsi:type="dcterms:W3CDTF">2020-09-13T16:33:32Z</dcterms:modified>
</cp:coreProperties>
</file>